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57" r:id="rId4"/>
    <p:sldId id="269" r:id="rId5"/>
    <p:sldId id="267" r:id="rId6"/>
    <p:sldId id="258" r:id="rId7"/>
    <p:sldId id="268" r:id="rId8"/>
    <p:sldId id="259" r:id="rId9"/>
    <p:sldId id="260" r:id="rId10"/>
    <p:sldId id="261" r:id="rId11"/>
    <p:sldId id="262" r:id="rId12"/>
    <p:sldId id="264" r:id="rId13"/>
    <p:sldId id="266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92" autoAdjust="0"/>
    <p:restoredTop sz="94660"/>
  </p:normalViewPr>
  <p:slideViewPr>
    <p:cSldViewPr>
      <p:cViewPr varScale="1">
        <p:scale>
          <a:sx n="69" d="100"/>
          <a:sy n="69" d="100"/>
        </p:scale>
        <p:origin x="84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ím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16" name="Dátum hely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FE83-DCF9-4E36-9413-9FAC825C1548}" type="datetimeFigureOut">
              <a:rPr lang="hu-HU" smtClean="0"/>
              <a:pPr/>
              <a:t>2016.10.03.</a:t>
            </a:fld>
            <a:endParaRPr lang="hu-HU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00D190F-6CA2-48A6-9B0B-1A2D01A6F3E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FE83-DCF9-4E36-9413-9FAC825C1548}" type="datetimeFigureOut">
              <a:rPr lang="hu-HU" smtClean="0"/>
              <a:pPr/>
              <a:t>2016.10.03.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190F-6CA2-48A6-9B0B-1A2D01A6F3E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FE83-DCF9-4E36-9413-9FAC825C1548}" type="datetimeFigureOut">
              <a:rPr lang="hu-HU" smtClean="0"/>
              <a:pPr/>
              <a:t>2016.10.03.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190F-6CA2-48A6-9B0B-1A2D01A6F3E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7" name="Tartalom helye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FE83-DCF9-4E36-9413-9FAC825C1548}" type="datetimeFigureOut">
              <a:rPr lang="hu-HU" smtClean="0"/>
              <a:pPr/>
              <a:t>2016.10.03.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00D190F-6CA2-48A6-9B0B-1A2D01A6F3E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9" name="Dátum hely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FE83-DCF9-4E36-9413-9FAC825C1548}" type="datetimeFigureOut">
              <a:rPr lang="hu-HU" smtClean="0"/>
              <a:pPr/>
              <a:t>2016.10.03.</a:t>
            </a:fld>
            <a:endParaRPr lang="hu-HU"/>
          </a:p>
        </p:txBody>
      </p:sp>
      <p:sp>
        <p:nvSpPr>
          <p:cNvPr id="11" name="Élőláb hely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190F-6CA2-48A6-9B0B-1A2D01A6F3E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ím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4" name="Tartalom helye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1" name="Dátum hely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FE83-DCF9-4E36-9413-9FAC825C1548}" type="datetimeFigureOut">
              <a:rPr lang="hu-HU" smtClean="0"/>
              <a:pPr/>
              <a:t>2016.10.03.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1" name="Dia számának hely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190F-6CA2-48A6-9B0B-1A2D01A6F3E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ím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25" name="Szöveg hely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8" name="Tartalom helye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FE83-DCF9-4E36-9413-9FAC825C1548}" type="datetimeFigureOut">
              <a:rPr lang="hu-HU" smtClean="0"/>
              <a:pPr/>
              <a:t>2016.10.03.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00D190F-6CA2-48A6-9B0B-1A2D01A6F3E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ím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FE83-DCF9-4E36-9413-9FAC825C1548}" type="datetimeFigureOut">
              <a:rPr lang="hu-HU" smtClean="0"/>
              <a:pPr/>
              <a:t>2016.10.03.</a:t>
            </a:fld>
            <a:endParaRPr lang="hu-HU"/>
          </a:p>
        </p:txBody>
      </p:sp>
      <p:sp>
        <p:nvSpPr>
          <p:cNvPr id="21" name="Élőláb hely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190F-6CA2-48A6-9B0B-1A2D01A6F3E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FE83-DCF9-4E36-9413-9FAC825C1548}" type="datetimeFigureOut">
              <a:rPr lang="hu-HU" smtClean="0"/>
              <a:pPr/>
              <a:t>2016.10.03.</a:t>
            </a:fld>
            <a:endParaRPr lang="hu-HU"/>
          </a:p>
        </p:txBody>
      </p:sp>
      <p:sp>
        <p:nvSpPr>
          <p:cNvPr id="24" name="Élőláb hely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190F-6CA2-48A6-9B0B-1A2D01A6F3E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ím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6" name="Szöveg hely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4" name="Tartalom helye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FE83-DCF9-4E36-9413-9FAC825C1548}" type="datetimeFigureOut">
              <a:rPr lang="hu-HU" smtClean="0"/>
              <a:pPr/>
              <a:t>2016.10.03.</a:t>
            </a:fld>
            <a:endParaRPr lang="hu-HU"/>
          </a:p>
        </p:txBody>
      </p:sp>
      <p:sp>
        <p:nvSpPr>
          <p:cNvPr id="29" name="Élőláb hely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190F-6CA2-48A6-9B0B-1A2D01A6F3E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Kép hely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FE83-DCF9-4E36-9413-9FAC825C1548}" type="datetimeFigureOut">
              <a:rPr lang="hu-HU" smtClean="0"/>
              <a:pPr/>
              <a:t>2016.10.03.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1" name="Dia számának hely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190F-6CA2-48A6-9B0B-1A2D01A6F3E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7" name="Cím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6" name="Szöveg hely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zöveg hely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1" name="Dátum hely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093FE83-DCF9-4E36-9413-9FAC825C1548}" type="datetimeFigureOut">
              <a:rPr lang="hu-HU" smtClean="0"/>
              <a:pPr/>
              <a:t>2016.10.03.</a:t>
            </a:fld>
            <a:endParaRPr lang="hu-HU"/>
          </a:p>
        </p:txBody>
      </p:sp>
      <p:sp>
        <p:nvSpPr>
          <p:cNvPr id="28" name="Élőláb hely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00D190F-6CA2-48A6-9B0B-1A2D01A6F3E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Cím hely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ccGv6d_AUT4" TargetMode="External"/><Relationship Id="rId2" Type="http://schemas.openxmlformats.org/officeDocument/2006/relationships/hyperlink" Target="https://youtu.be/elnWjhSf0M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Ossa</a:t>
            </a:r>
            <a:r>
              <a:rPr lang="hu-HU" dirty="0" smtClean="0"/>
              <a:t> </a:t>
            </a:r>
            <a:r>
              <a:rPr lang="hu-HU" dirty="0" err="1" smtClean="0"/>
              <a:t>corporis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Készítette</a:t>
            </a:r>
            <a:r>
              <a:rPr lang="hu-HU" smtClean="0"/>
              <a:t>: Szabó Elza 2016.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b="1" dirty="0" smtClean="0"/>
              <a:t>A test csontjai</a:t>
            </a: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Ossa</a:t>
            </a:r>
            <a:r>
              <a:rPr lang="hu-HU" dirty="0" smtClean="0"/>
              <a:t> </a:t>
            </a:r>
            <a:r>
              <a:rPr lang="hu-HU" dirty="0" err="1" smtClean="0"/>
              <a:t>corporis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 err="1"/>
              <a:t>periosteum</a:t>
            </a:r>
            <a:r>
              <a:rPr lang="hu-HU" dirty="0"/>
              <a:t>; </a:t>
            </a:r>
            <a:endParaRPr lang="hu-HU" dirty="0" smtClean="0"/>
          </a:p>
          <a:p>
            <a:r>
              <a:rPr lang="hu-HU" dirty="0" err="1"/>
              <a:t>f</a:t>
            </a:r>
            <a:r>
              <a:rPr lang="hu-HU" dirty="0" err="1" smtClean="0"/>
              <a:t>ractura</a:t>
            </a:r>
            <a:endParaRPr lang="hu-HU" dirty="0" smtClean="0"/>
          </a:p>
          <a:p>
            <a:r>
              <a:rPr lang="hu-HU" dirty="0" err="1"/>
              <a:t>luxatio</a:t>
            </a:r>
            <a:r>
              <a:rPr lang="hu-HU" dirty="0"/>
              <a:t>;</a:t>
            </a:r>
            <a:endParaRPr lang="hu-HU" dirty="0" smtClean="0"/>
          </a:p>
          <a:p>
            <a:r>
              <a:rPr lang="hu-HU" dirty="0" err="1" smtClean="0"/>
              <a:t>Distorsio</a:t>
            </a:r>
            <a:endParaRPr lang="hu-HU" dirty="0" smtClean="0"/>
          </a:p>
          <a:p>
            <a:r>
              <a:rPr lang="hu-HU" dirty="0" err="1" smtClean="0"/>
              <a:t>Contusio</a:t>
            </a:r>
            <a:r>
              <a:rPr lang="hu-HU" dirty="0" smtClean="0"/>
              <a:t> </a:t>
            </a:r>
          </a:p>
          <a:p>
            <a:r>
              <a:rPr lang="hu-HU" dirty="0" err="1" smtClean="0"/>
              <a:t>Commotio</a:t>
            </a:r>
            <a:endParaRPr lang="hu-HU" dirty="0" smtClean="0"/>
          </a:p>
          <a:p>
            <a:r>
              <a:rPr lang="hu-HU" dirty="0" err="1" smtClean="0"/>
              <a:t>Compressio</a:t>
            </a:r>
            <a:r>
              <a:rPr lang="hu-HU" dirty="0" smtClean="0"/>
              <a:t> </a:t>
            </a:r>
          </a:p>
          <a:p>
            <a:r>
              <a:rPr lang="hu-HU" dirty="0" err="1" smtClean="0"/>
              <a:t>Oxyologia</a:t>
            </a:r>
            <a:endParaRPr lang="hu-HU" dirty="0" smtClean="0"/>
          </a:p>
          <a:p>
            <a:r>
              <a:rPr lang="hu-HU" dirty="0" err="1" smtClean="0"/>
              <a:t>resuscitatio</a:t>
            </a:r>
            <a:endParaRPr lang="hu-HU" dirty="0" smtClean="0"/>
          </a:p>
          <a:p>
            <a:r>
              <a:rPr lang="hu-HU" dirty="0" err="1" smtClean="0"/>
              <a:t>Reanimatio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err="1"/>
              <a:t>s</a:t>
            </a:r>
            <a:r>
              <a:rPr lang="hu-HU" dirty="0" err="1" smtClean="0"/>
              <a:t>yndroma</a:t>
            </a:r>
            <a:endParaRPr lang="hu-HU" dirty="0" smtClean="0"/>
          </a:p>
          <a:p>
            <a:r>
              <a:rPr lang="hu-HU" dirty="0" err="1"/>
              <a:t>s</a:t>
            </a:r>
            <a:r>
              <a:rPr lang="hu-HU" dirty="0" err="1" smtClean="0"/>
              <a:t>ymptoma</a:t>
            </a:r>
            <a:endParaRPr lang="hu-HU" dirty="0" smtClean="0"/>
          </a:p>
          <a:p>
            <a:r>
              <a:rPr lang="hu-HU" dirty="0" err="1"/>
              <a:t>i</a:t>
            </a:r>
            <a:r>
              <a:rPr lang="hu-HU" dirty="0" err="1" smtClean="0"/>
              <a:t>nspectio</a:t>
            </a:r>
            <a:endParaRPr lang="hu-HU" dirty="0" smtClean="0"/>
          </a:p>
          <a:p>
            <a:r>
              <a:rPr lang="hu-HU" dirty="0" err="1" smtClean="0"/>
              <a:t>palpatio</a:t>
            </a:r>
            <a:endParaRPr lang="hu-HU" dirty="0"/>
          </a:p>
          <a:p>
            <a:r>
              <a:rPr lang="hu-HU" dirty="0" err="1" smtClean="0"/>
              <a:t>percussio</a:t>
            </a:r>
            <a:endParaRPr lang="hu-HU" dirty="0" smtClean="0"/>
          </a:p>
          <a:p>
            <a:r>
              <a:rPr lang="hu-HU" dirty="0" err="1" smtClean="0"/>
              <a:t>auscultatio</a:t>
            </a:r>
            <a:endParaRPr lang="hu-HU" dirty="0"/>
          </a:p>
        </p:txBody>
      </p:sp>
      <p:sp>
        <p:nvSpPr>
          <p:cNvPr id="8" name="Tartalom helye 7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 smtClean="0"/>
              <a:t>csonthártya</a:t>
            </a:r>
          </a:p>
          <a:p>
            <a:r>
              <a:rPr lang="hu-HU" dirty="0" smtClean="0"/>
              <a:t>törés</a:t>
            </a:r>
            <a:endParaRPr lang="hu-HU" dirty="0"/>
          </a:p>
          <a:p>
            <a:r>
              <a:rPr lang="hu-HU" dirty="0" smtClean="0"/>
              <a:t>ficam</a:t>
            </a:r>
          </a:p>
          <a:p>
            <a:r>
              <a:rPr lang="hu-HU" dirty="0" smtClean="0"/>
              <a:t>Rándulás</a:t>
            </a:r>
          </a:p>
          <a:p>
            <a:r>
              <a:rPr lang="hu-HU" dirty="0" smtClean="0"/>
              <a:t>Zúzódás </a:t>
            </a:r>
          </a:p>
          <a:p>
            <a:r>
              <a:rPr lang="hu-HU" dirty="0" smtClean="0"/>
              <a:t>Rázkódás </a:t>
            </a:r>
          </a:p>
          <a:p>
            <a:r>
              <a:rPr lang="hu-HU" dirty="0" smtClean="0"/>
              <a:t>összenyomás</a:t>
            </a:r>
            <a:endParaRPr lang="hu-HU" dirty="0"/>
          </a:p>
          <a:p>
            <a:r>
              <a:rPr lang="hu-HU" dirty="0" smtClean="0"/>
              <a:t>Sürgősségi orvostan</a:t>
            </a:r>
          </a:p>
          <a:p>
            <a:r>
              <a:rPr lang="hu-HU" dirty="0" smtClean="0"/>
              <a:t>Feltámasztás </a:t>
            </a:r>
          </a:p>
          <a:p>
            <a:r>
              <a:rPr lang="hu-HU" dirty="0" smtClean="0"/>
              <a:t>újraélesztés</a:t>
            </a:r>
          </a:p>
          <a:p>
            <a:endParaRPr lang="hu-HU" dirty="0" smtClean="0"/>
          </a:p>
          <a:p>
            <a:r>
              <a:rPr lang="hu-HU" dirty="0" err="1" smtClean="0"/>
              <a:t>tünetegyüttes</a:t>
            </a:r>
            <a:endParaRPr lang="hu-HU" dirty="0"/>
          </a:p>
          <a:p>
            <a:r>
              <a:rPr lang="hu-HU" dirty="0" smtClean="0"/>
              <a:t>tünet</a:t>
            </a:r>
          </a:p>
          <a:p>
            <a:r>
              <a:rPr lang="hu-HU" dirty="0" smtClean="0"/>
              <a:t>megtekintés</a:t>
            </a:r>
            <a:endParaRPr lang="hu-HU" dirty="0"/>
          </a:p>
          <a:p>
            <a:r>
              <a:rPr lang="hu-HU" dirty="0" smtClean="0"/>
              <a:t>tapintás</a:t>
            </a:r>
          </a:p>
          <a:p>
            <a:r>
              <a:rPr lang="hu-HU" dirty="0" smtClean="0"/>
              <a:t>kopogtatás</a:t>
            </a:r>
            <a:endParaRPr lang="hu-HU" dirty="0"/>
          </a:p>
          <a:p>
            <a:r>
              <a:rPr lang="hu-HU" dirty="0" smtClean="0"/>
              <a:t>hallgatózás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Ossa</a:t>
            </a:r>
            <a:r>
              <a:rPr lang="hu-HU" dirty="0" smtClean="0"/>
              <a:t> </a:t>
            </a:r>
            <a:r>
              <a:rPr lang="hu-HU" dirty="0" err="1" smtClean="0"/>
              <a:t>corporis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 err="1"/>
              <a:t>a</a:t>
            </a:r>
            <a:r>
              <a:rPr lang="hu-HU" dirty="0" err="1" smtClean="0"/>
              <a:t>taxia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arthrosis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neurosis</a:t>
            </a:r>
            <a:endParaRPr lang="hu-HU" dirty="0"/>
          </a:p>
          <a:p>
            <a:endParaRPr lang="hu-HU" dirty="0" smtClean="0"/>
          </a:p>
          <a:p>
            <a:r>
              <a:rPr lang="hu-HU" dirty="0" err="1" smtClean="0"/>
              <a:t>osteoma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linea</a:t>
            </a:r>
            <a:endParaRPr lang="hu-HU" dirty="0" smtClean="0"/>
          </a:p>
          <a:p>
            <a:endParaRPr lang="hu-HU" dirty="0"/>
          </a:p>
          <a:p>
            <a:r>
              <a:rPr lang="hu-HU" dirty="0" smtClean="0"/>
              <a:t>Sinus</a:t>
            </a:r>
          </a:p>
          <a:p>
            <a:endParaRPr lang="hu-HU" dirty="0" smtClean="0"/>
          </a:p>
          <a:p>
            <a:r>
              <a:rPr lang="hu-HU" dirty="0" smtClean="0"/>
              <a:t>Sinus </a:t>
            </a:r>
            <a:r>
              <a:rPr lang="hu-HU" dirty="0" err="1" smtClean="0"/>
              <a:t>maxillaris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apathia</a:t>
            </a:r>
            <a:endParaRPr lang="hu-HU" dirty="0"/>
          </a:p>
          <a:p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 smtClean="0"/>
              <a:t>A mozgás koordinációjának hiánya, zavara</a:t>
            </a:r>
          </a:p>
          <a:p>
            <a:endParaRPr lang="hu-HU" dirty="0" smtClean="0"/>
          </a:p>
          <a:p>
            <a:r>
              <a:rPr lang="hu-HU" dirty="0"/>
              <a:t>nem gyulladásos ízületi </a:t>
            </a:r>
            <a:r>
              <a:rPr lang="hu-HU" dirty="0" smtClean="0"/>
              <a:t>betegség</a:t>
            </a:r>
          </a:p>
          <a:p>
            <a:endParaRPr lang="hu-HU" dirty="0" smtClean="0"/>
          </a:p>
          <a:p>
            <a:r>
              <a:rPr lang="hu-HU" dirty="0" smtClean="0"/>
              <a:t>Idegbetegség</a:t>
            </a:r>
          </a:p>
          <a:p>
            <a:endParaRPr lang="hu-HU" dirty="0"/>
          </a:p>
          <a:p>
            <a:r>
              <a:rPr lang="hu-HU" dirty="0" smtClean="0"/>
              <a:t>csontdaganat</a:t>
            </a:r>
          </a:p>
          <a:p>
            <a:endParaRPr lang="hu-HU" dirty="0" smtClean="0"/>
          </a:p>
          <a:p>
            <a:r>
              <a:rPr lang="hu-HU" dirty="0" smtClean="0"/>
              <a:t>vonal</a:t>
            </a:r>
          </a:p>
          <a:p>
            <a:endParaRPr lang="hu-HU" dirty="0" smtClean="0"/>
          </a:p>
          <a:p>
            <a:r>
              <a:rPr lang="hu-HU" dirty="0" smtClean="0"/>
              <a:t>öböl, üreg</a:t>
            </a:r>
          </a:p>
          <a:p>
            <a:endParaRPr lang="hu-HU" dirty="0" smtClean="0"/>
          </a:p>
          <a:p>
            <a:r>
              <a:rPr lang="hu-HU" dirty="0" smtClean="0"/>
              <a:t>arcüreg</a:t>
            </a:r>
          </a:p>
          <a:p>
            <a:pPr>
              <a:buNone/>
            </a:pPr>
            <a:endParaRPr lang="hu-HU" dirty="0" smtClean="0"/>
          </a:p>
          <a:p>
            <a:r>
              <a:rPr lang="hu-HU" dirty="0" smtClean="0"/>
              <a:t>közöny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Ossa</a:t>
            </a:r>
            <a:r>
              <a:rPr lang="hu-HU" dirty="0" smtClean="0"/>
              <a:t> </a:t>
            </a:r>
            <a:r>
              <a:rPr lang="hu-HU" dirty="0" err="1" smtClean="0"/>
              <a:t>corporis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err="1" smtClean="0"/>
              <a:t>Osteomyelitis</a:t>
            </a:r>
            <a:endParaRPr lang="hu-HU" dirty="0" smtClean="0"/>
          </a:p>
          <a:p>
            <a:r>
              <a:rPr lang="hu-HU" dirty="0" smtClean="0"/>
              <a:t>Osteoporosis</a:t>
            </a:r>
          </a:p>
          <a:p>
            <a:r>
              <a:rPr lang="hu-HU" dirty="0" err="1" smtClean="0"/>
              <a:t>Osteomalacia</a:t>
            </a:r>
            <a:endParaRPr lang="hu-HU" dirty="0" smtClean="0"/>
          </a:p>
          <a:p>
            <a:r>
              <a:rPr lang="hu-HU" dirty="0" err="1" smtClean="0"/>
              <a:t>articulatio</a:t>
            </a:r>
            <a:r>
              <a:rPr lang="hu-HU" dirty="0" smtClean="0"/>
              <a:t> </a:t>
            </a:r>
            <a:r>
              <a:rPr lang="hu-HU" dirty="0" err="1" smtClean="0"/>
              <a:t>humeri</a:t>
            </a:r>
            <a:endParaRPr lang="hu-HU" dirty="0" smtClean="0"/>
          </a:p>
          <a:p>
            <a:r>
              <a:rPr lang="hu-HU" dirty="0" err="1" smtClean="0"/>
              <a:t>fractura</a:t>
            </a:r>
            <a:r>
              <a:rPr lang="hu-HU" dirty="0" smtClean="0"/>
              <a:t> colli </a:t>
            </a:r>
            <a:r>
              <a:rPr lang="hu-HU" dirty="0" err="1" smtClean="0"/>
              <a:t>femoris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luxatio</a:t>
            </a:r>
            <a:r>
              <a:rPr lang="hu-HU" dirty="0" smtClean="0"/>
              <a:t> </a:t>
            </a:r>
            <a:r>
              <a:rPr lang="hu-HU" dirty="0" err="1" smtClean="0"/>
              <a:t>patellae</a:t>
            </a:r>
            <a:endParaRPr lang="hu-HU" dirty="0" smtClean="0"/>
          </a:p>
          <a:p>
            <a:r>
              <a:rPr lang="hu-HU" dirty="0" err="1" smtClean="0"/>
              <a:t>luxatio</a:t>
            </a:r>
            <a:r>
              <a:rPr lang="hu-HU" dirty="0" smtClean="0"/>
              <a:t> </a:t>
            </a:r>
            <a:r>
              <a:rPr lang="hu-HU" dirty="0" err="1" smtClean="0"/>
              <a:t>mandibulae</a:t>
            </a:r>
            <a:endParaRPr lang="hu-HU" dirty="0" smtClean="0"/>
          </a:p>
          <a:p>
            <a:r>
              <a:rPr lang="hu-HU" dirty="0" err="1" smtClean="0"/>
              <a:t>distorsio</a:t>
            </a:r>
            <a:r>
              <a:rPr lang="hu-HU" dirty="0" smtClean="0"/>
              <a:t> </a:t>
            </a:r>
            <a:r>
              <a:rPr lang="hu-HU" dirty="0" err="1" smtClean="0"/>
              <a:t>malleoli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/>
              <a:t>Csontvelőgyulladás</a:t>
            </a:r>
          </a:p>
          <a:p>
            <a:r>
              <a:rPr lang="hu-HU" dirty="0" smtClean="0"/>
              <a:t>Csontritkulás</a:t>
            </a:r>
          </a:p>
          <a:p>
            <a:r>
              <a:rPr lang="hu-HU" dirty="0" smtClean="0"/>
              <a:t>Csontlágyulás</a:t>
            </a:r>
          </a:p>
          <a:p>
            <a:r>
              <a:rPr lang="hu-HU" dirty="0" smtClean="0"/>
              <a:t>a felkarcsont ízülete</a:t>
            </a:r>
          </a:p>
          <a:p>
            <a:r>
              <a:rPr lang="hu-HU" dirty="0" smtClean="0"/>
              <a:t>a combcsont nyakának a törése</a:t>
            </a:r>
          </a:p>
          <a:p>
            <a:r>
              <a:rPr lang="hu-HU" dirty="0" smtClean="0"/>
              <a:t>a térdkalács ficama</a:t>
            </a:r>
          </a:p>
          <a:p>
            <a:r>
              <a:rPr lang="hu-HU" dirty="0" smtClean="0"/>
              <a:t>alsó állcsont ficama</a:t>
            </a:r>
          </a:p>
          <a:p>
            <a:r>
              <a:rPr lang="hu-HU" dirty="0" smtClean="0"/>
              <a:t>bokarándulás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Ossa</a:t>
            </a:r>
            <a:r>
              <a:rPr lang="hu-HU" dirty="0" smtClean="0"/>
              <a:t> </a:t>
            </a:r>
            <a:r>
              <a:rPr lang="hu-HU" dirty="0" err="1" smtClean="0"/>
              <a:t>corporis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err="1" smtClean="0"/>
              <a:t>compactus</a:t>
            </a:r>
            <a:r>
              <a:rPr lang="hu-HU" dirty="0" smtClean="0"/>
              <a:t>, </a:t>
            </a:r>
            <a:r>
              <a:rPr lang="hu-HU" dirty="0" err="1" smtClean="0"/>
              <a:t>compacta</a:t>
            </a:r>
            <a:r>
              <a:rPr lang="hu-HU" dirty="0" smtClean="0"/>
              <a:t>, </a:t>
            </a:r>
            <a:r>
              <a:rPr lang="hu-HU" dirty="0" err="1" smtClean="0"/>
              <a:t>compactum</a:t>
            </a:r>
            <a:endParaRPr lang="hu-HU" dirty="0" smtClean="0"/>
          </a:p>
          <a:p>
            <a:r>
              <a:rPr lang="hu-HU" dirty="0" err="1" smtClean="0"/>
              <a:t>spongiosus</a:t>
            </a:r>
            <a:r>
              <a:rPr lang="hu-HU" dirty="0" smtClean="0"/>
              <a:t>, </a:t>
            </a:r>
            <a:r>
              <a:rPr lang="hu-HU" dirty="0" err="1" smtClean="0"/>
              <a:t>spongiosa</a:t>
            </a:r>
            <a:r>
              <a:rPr lang="hu-HU" dirty="0" smtClean="0"/>
              <a:t>, </a:t>
            </a:r>
            <a:r>
              <a:rPr lang="hu-HU" dirty="0" err="1" smtClean="0"/>
              <a:t>spongiosum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/>
              <a:t>Szilárd</a:t>
            </a:r>
          </a:p>
          <a:p>
            <a:endParaRPr lang="hu-HU" dirty="0" smtClean="0"/>
          </a:p>
          <a:p>
            <a:r>
              <a:rPr lang="hu-HU" dirty="0" smtClean="0"/>
              <a:t>szivacsos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Ossa</a:t>
            </a:r>
            <a:r>
              <a:rPr lang="hu-HU" dirty="0" smtClean="0"/>
              <a:t> </a:t>
            </a:r>
            <a:r>
              <a:rPr lang="hu-HU" dirty="0" err="1" smtClean="0"/>
              <a:t>corporis</a:t>
            </a:r>
            <a:r>
              <a:rPr lang="hu-HU" dirty="0" smtClean="0"/>
              <a:t> – test csontjai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u-HU" smtClean="0"/>
              <a:t> Arckoponya </a:t>
            </a:r>
            <a:r>
              <a:rPr lang="hu-HU" dirty="0" smtClean="0"/>
              <a:t>csontjai 3:09 perc video</a:t>
            </a:r>
          </a:p>
          <a:p>
            <a:r>
              <a:rPr lang="hu-HU" dirty="0" smtClean="0">
                <a:hlinkClick r:id="rId2"/>
              </a:rPr>
              <a:t>https://youtu.be/elnWjhSf0MU</a:t>
            </a:r>
            <a:endParaRPr lang="hu-HU" dirty="0" smtClean="0"/>
          </a:p>
          <a:p>
            <a:r>
              <a:rPr lang="hu-HU" dirty="0" smtClean="0"/>
              <a:t>Agykoponya csontjai 4:16 perc video</a:t>
            </a:r>
          </a:p>
          <a:p>
            <a:r>
              <a:rPr lang="hu-HU" dirty="0" smtClean="0">
                <a:hlinkClick r:id="rId3"/>
              </a:rPr>
              <a:t>https://youtu.be/ccGv6d_AUT4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Ossa</a:t>
            </a:r>
            <a:r>
              <a:rPr lang="hu-HU" dirty="0" smtClean="0"/>
              <a:t> </a:t>
            </a:r>
            <a:r>
              <a:rPr lang="hu-HU" dirty="0" err="1" smtClean="0"/>
              <a:t>corporis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articulatio</a:t>
            </a:r>
            <a:endParaRPr lang="hu-HU" dirty="0" smtClean="0"/>
          </a:p>
          <a:p>
            <a:r>
              <a:rPr lang="hu-HU" dirty="0" err="1" smtClean="0"/>
              <a:t>cranium</a:t>
            </a:r>
            <a:endParaRPr lang="hu-HU" dirty="0" smtClean="0"/>
          </a:p>
          <a:p>
            <a:r>
              <a:rPr lang="hu-HU" dirty="0" err="1"/>
              <a:t>c</a:t>
            </a:r>
            <a:r>
              <a:rPr lang="hu-HU" dirty="0" err="1" smtClean="0"/>
              <a:t>ranium</a:t>
            </a:r>
            <a:r>
              <a:rPr lang="hu-HU" dirty="0" smtClean="0"/>
              <a:t> </a:t>
            </a:r>
            <a:r>
              <a:rPr lang="hu-HU" dirty="0" err="1" smtClean="0"/>
              <a:t>cerebrale</a:t>
            </a:r>
            <a:endParaRPr lang="hu-HU" dirty="0" smtClean="0"/>
          </a:p>
          <a:p>
            <a:r>
              <a:rPr lang="hu-HU" dirty="0" err="1"/>
              <a:t>c</a:t>
            </a:r>
            <a:r>
              <a:rPr lang="hu-HU" dirty="0" err="1" smtClean="0"/>
              <a:t>ranium</a:t>
            </a:r>
            <a:r>
              <a:rPr lang="hu-HU" dirty="0" smtClean="0"/>
              <a:t> </a:t>
            </a:r>
            <a:r>
              <a:rPr lang="hu-HU" dirty="0" err="1" smtClean="0"/>
              <a:t>viscerale</a:t>
            </a:r>
            <a:endParaRPr lang="hu-HU" dirty="0" smtClean="0"/>
          </a:p>
          <a:p>
            <a:r>
              <a:rPr lang="hu-HU" dirty="0" err="1"/>
              <a:t>c</a:t>
            </a:r>
            <a:r>
              <a:rPr lang="hu-HU" dirty="0" err="1" smtClean="0"/>
              <a:t>alvaria</a:t>
            </a:r>
            <a:endParaRPr lang="hu-HU" dirty="0" smtClean="0"/>
          </a:p>
          <a:p>
            <a:r>
              <a:rPr lang="hu-HU" dirty="0" err="1"/>
              <a:t>b</a:t>
            </a:r>
            <a:r>
              <a:rPr lang="hu-HU" dirty="0" err="1" smtClean="0"/>
              <a:t>asis</a:t>
            </a:r>
            <a:r>
              <a:rPr lang="hu-HU" dirty="0" smtClean="0"/>
              <a:t> </a:t>
            </a:r>
            <a:r>
              <a:rPr lang="hu-HU" dirty="0" err="1" smtClean="0"/>
              <a:t>cranii</a:t>
            </a:r>
            <a:endParaRPr lang="hu-HU" dirty="0" smtClean="0"/>
          </a:p>
          <a:p>
            <a:r>
              <a:rPr lang="hu-HU" dirty="0" err="1"/>
              <a:t>s</a:t>
            </a:r>
            <a:r>
              <a:rPr lang="hu-HU" dirty="0" err="1" smtClean="0"/>
              <a:t>utura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Ízület</a:t>
            </a:r>
          </a:p>
          <a:p>
            <a:r>
              <a:rPr lang="hu-HU" dirty="0" smtClean="0"/>
              <a:t>Koponya</a:t>
            </a:r>
          </a:p>
          <a:p>
            <a:r>
              <a:rPr lang="hu-HU" dirty="0" smtClean="0"/>
              <a:t>agykoponya</a:t>
            </a:r>
          </a:p>
          <a:p>
            <a:r>
              <a:rPr lang="hu-HU" dirty="0" smtClean="0"/>
              <a:t>Arckoponya</a:t>
            </a:r>
          </a:p>
          <a:p>
            <a:r>
              <a:rPr lang="hu-HU" dirty="0" smtClean="0"/>
              <a:t>Koponyatető</a:t>
            </a:r>
          </a:p>
          <a:p>
            <a:r>
              <a:rPr lang="hu-HU" dirty="0" smtClean="0"/>
              <a:t>Koponya alap</a:t>
            </a:r>
          </a:p>
          <a:p>
            <a:r>
              <a:rPr lang="hu-HU" dirty="0" smtClean="0"/>
              <a:t>varrat</a:t>
            </a:r>
          </a:p>
          <a:p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arckoponya üregei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Szemüreg</a:t>
            </a:r>
          </a:p>
          <a:p>
            <a:r>
              <a:rPr lang="hu-HU" dirty="0" smtClean="0"/>
              <a:t>Arcüreg</a:t>
            </a:r>
          </a:p>
          <a:p>
            <a:r>
              <a:rPr lang="hu-HU" dirty="0" smtClean="0"/>
              <a:t>Szájüreg</a:t>
            </a:r>
          </a:p>
          <a:p>
            <a:r>
              <a:rPr lang="hu-HU" dirty="0" smtClean="0"/>
              <a:t>Orrüreg</a:t>
            </a:r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err="1" smtClean="0"/>
              <a:t>Orbita</a:t>
            </a:r>
            <a:endParaRPr lang="hu-HU" dirty="0" smtClean="0"/>
          </a:p>
          <a:p>
            <a:r>
              <a:rPr lang="hu-HU" dirty="0" smtClean="0"/>
              <a:t>Sinus </a:t>
            </a:r>
            <a:r>
              <a:rPr lang="hu-HU" dirty="0" err="1" smtClean="0"/>
              <a:t>maxillaris</a:t>
            </a:r>
            <a:endParaRPr lang="hu-HU" dirty="0" smtClean="0"/>
          </a:p>
          <a:p>
            <a:r>
              <a:rPr lang="hu-HU" dirty="0" err="1" smtClean="0"/>
              <a:t>Cavum</a:t>
            </a:r>
            <a:r>
              <a:rPr lang="hu-HU" dirty="0" smtClean="0"/>
              <a:t> </a:t>
            </a:r>
            <a:r>
              <a:rPr lang="hu-HU" dirty="0" err="1" smtClean="0"/>
              <a:t>oris</a:t>
            </a:r>
            <a:endParaRPr lang="hu-HU" dirty="0" smtClean="0"/>
          </a:p>
          <a:p>
            <a:r>
              <a:rPr lang="hu-HU" dirty="0" err="1" smtClean="0"/>
              <a:t>Cavum</a:t>
            </a:r>
            <a:r>
              <a:rPr lang="hu-HU" dirty="0" smtClean="0"/>
              <a:t> </a:t>
            </a:r>
            <a:r>
              <a:rPr lang="hu-HU" dirty="0" err="1" smtClean="0"/>
              <a:t>nasi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Ossa</a:t>
            </a:r>
            <a:r>
              <a:rPr lang="hu-HU" dirty="0" smtClean="0"/>
              <a:t> </a:t>
            </a:r>
            <a:r>
              <a:rPr lang="hu-HU" dirty="0" err="1" smtClean="0"/>
              <a:t>cranii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b="1" i="1" u="sng" dirty="0" smtClean="0"/>
              <a:t>Arckoponya csontjai:</a:t>
            </a:r>
          </a:p>
          <a:p>
            <a:r>
              <a:rPr lang="hu-HU" b="1" i="1" u="sng" dirty="0" smtClean="0"/>
              <a:t>Páratlan csontok</a:t>
            </a:r>
          </a:p>
          <a:p>
            <a:r>
              <a:rPr lang="hu-HU" dirty="0" smtClean="0"/>
              <a:t>alsó állkapocs (vagy állcsont)</a:t>
            </a:r>
          </a:p>
          <a:p>
            <a:r>
              <a:rPr lang="hu-HU" dirty="0" smtClean="0"/>
              <a:t>Rostacsont</a:t>
            </a:r>
          </a:p>
          <a:p>
            <a:r>
              <a:rPr lang="hu-HU" dirty="0" smtClean="0"/>
              <a:t>Ekecsont</a:t>
            </a:r>
          </a:p>
          <a:p>
            <a:r>
              <a:rPr lang="hu-HU" b="1" i="1" u="sng" dirty="0" smtClean="0"/>
              <a:t>Páros csontok</a:t>
            </a:r>
            <a:endParaRPr lang="hu-HU" dirty="0" smtClean="0"/>
          </a:p>
          <a:p>
            <a:pPr lvl="0" hangingPunct="0"/>
            <a:r>
              <a:rPr lang="en-US" dirty="0" err="1" smtClean="0"/>
              <a:t>alsó</a:t>
            </a:r>
            <a:r>
              <a:rPr lang="en-US" dirty="0" smtClean="0"/>
              <a:t> </a:t>
            </a:r>
            <a:r>
              <a:rPr lang="en-US" dirty="0" err="1" smtClean="0"/>
              <a:t>orrkagyló</a:t>
            </a:r>
            <a:r>
              <a:rPr lang="en-US" dirty="0" smtClean="0"/>
              <a:t> </a:t>
            </a:r>
            <a:endParaRPr lang="hu-HU" dirty="0" smtClean="0"/>
          </a:p>
          <a:p>
            <a:pPr lvl="0" hangingPunct="0"/>
            <a:r>
              <a:rPr lang="en-US" dirty="0" err="1" smtClean="0"/>
              <a:t>szájpadcsont</a:t>
            </a:r>
            <a:r>
              <a:rPr lang="en-US" dirty="0" smtClean="0"/>
              <a:t> </a:t>
            </a:r>
            <a:endParaRPr lang="hu-HU" dirty="0" smtClean="0"/>
          </a:p>
          <a:p>
            <a:r>
              <a:rPr lang="hu-HU" dirty="0" smtClean="0"/>
              <a:t>felső állcsont</a:t>
            </a:r>
          </a:p>
          <a:p>
            <a:r>
              <a:rPr lang="hu-HU" dirty="0" smtClean="0"/>
              <a:t>Járomcsont </a:t>
            </a:r>
          </a:p>
          <a:p>
            <a:r>
              <a:rPr lang="hu-HU" dirty="0" smtClean="0"/>
              <a:t>Könnycsont</a:t>
            </a:r>
          </a:p>
          <a:p>
            <a:r>
              <a:rPr lang="hu-HU" dirty="0" smtClean="0"/>
              <a:t>orrcsont</a:t>
            </a:r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427984" y="1600200"/>
            <a:ext cx="4563616" cy="4724400"/>
          </a:xfrm>
        </p:spPr>
        <p:txBody>
          <a:bodyPr>
            <a:normAutofit fontScale="85000" lnSpcReduction="20000"/>
          </a:bodyPr>
          <a:lstStyle/>
          <a:p>
            <a:r>
              <a:rPr lang="hu-HU" b="1" i="1" u="sng" dirty="0" smtClean="0"/>
              <a:t>Arckoponya csontjai:</a:t>
            </a:r>
          </a:p>
          <a:p>
            <a:r>
              <a:rPr lang="hu-HU" b="1" i="1" u="sng" dirty="0" smtClean="0"/>
              <a:t>Páratlan csontok</a:t>
            </a:r>
          </a:p>
          <a:p>
            <a:r>
              <a:rPr lang="hu-HU" dirty="0" err="1" smtClean="0"/>
              <a:t>Mandibula</a:t>
            </a:r>
            <a:endParaRPr lang="hu-HU" dirty="0" smtClean="0"/>
          </a:p>
          <a:p>
            <a:r>
              <a:rPr lang="hu-HU" dirty="0" err="1" smtClean="0"/>
              <a:t>Os</a:t>
            </a:r>
            <a:r>
              <a:rPr lang="hu-HU" dirty="0" smtClean="0"/>
              <a:t> </a:t>
            </a:r>
            <a:r>
              <a:rPr lang="hu-HU" dirty="0" err="1" smtClean="0"/>
              <a:t>ethmoidale</a:t>
            </a:r>
            <a:endParaRPr lang="hu-HU" dirty="0" smtClean="0"/>
          </a:p>
          <a:p>
            <a:r>
              <a:rPr lang="hu-HU" dirty="0" err="1" smtClean="0"/>
              <a:t>Vomer</a:t>
            </a:r>
            <a:endParaRPr lang="hu-HU" dirty="0" smtClean="0"/>
          </a:p>
          <a:p>
            <a:pPr>
              <a:buNone/>
            </a:pPr>
            <a:r>
              <a:rPr lang="hu-HU" b="1" i="1" u="sng" smtClean="0"/>
              <a:t>Páros csontok</a:t>
            </a:r>
          </a:p>
          <a:p>
            <a:r>
              <a:rPr lang="en-US" smtClean="0"/>
              <a:t>concha </a:t>
            </a:r>
            <a:r>
              <a:rPr lang="en-US" dirty="0" err="1" smtClean="0"/>
              <a:t>nasalis</a:t>
            </a:r>
            <a:r>
              <a:rPr lang="en-US" dirty="0" smtClean="0"/>
              <a:t> inferior</a:t>
            </a:r>
            <a:endParaRPr lang="hu-HU" b="1" u="sng" dirty="0" smtClean="0"/>
          </a:p>
          <a:p>
            <a:pPr lvl="0"/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palatinum</a:t>
            </a:r>
            <a:r>
              <a:rPr lang="en-US" dirty="0" smtClean="0"/>
              <a:t> </a:t>
            </a:r>
            <a:endParaRPr lang="hu-HU" dirty="0" smtClean="0"/>
          </a:p>
          <a:p>
            <a:r>
              <a:rPr lang="hu-HU" dirty="0" err="1" smtClean="0"/>
              <a:t>maxilla</a:t>
            </a:r>
            <a:r>
              <a:rPr lang="hu-HU" dirty="0" smtClean="0"/>
              <a:t>; </a:t>
            </a:r>
          </a:p>
          <a:p>
            <a:r>
              <a:rPr lang="hu-HU" dirty="0" err="1" smtClean="0"/>
              <a:t>Os</a:t>
            </a:r>
            <a:r>
              <a:rPr lang="hu-HU" dirty="0" smtClean="0"/>
              <a:t> </a:t>
            </a:r>
            <a:r>
              <a:rPr lang="hu-HU" dirty="0" err="1" smtClean="0"/>
              <a:t>zygomaticum</a:t>
            </a:r>
            <a:endParaRPr lang="hu-HU" dirty="0" smtClean="0"/>
          </a:p>
          <a:p>
            <a:r>
              <a:rPr lang="hu-HU" dirty="0" err="1" smtClean="0"/>
              <a:t>Os</a:t>
            </a:r>
            <a:r>
              <a:rPr lang="hu-HU" dirty="0" smtClean="0"/>
              <a:t> </a:t>
            </a:r>
            <a:r>
              <a:rPr lang="hu-HU" dirty="0" err="1" smtClean="0"/>
              <a:t>lacrimale</a:t>
            </a:r>
            <a:endParaRPr lang="hu-HU" dirty="0" smtClean="0"/>
          </a:p>
          <a:p>
            <a:r>
              <a:rPr lang="hu-HU" dirty="0" err="1" smtClean="0"/>
              <a:t>Os</a:t>
            </a:r>
            <a:r>
              <a:rPr lang="hu-HU" dirty="0" smtClean="0"/>
              <a:t> </a:t>
            </a:r>
            <a:r>
              <a:rPr lang="hu-HU" dirty="0" err="1" smtClean="0"/>
              <a:t>nasale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0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Ossa</a:t>
            </a:r>
            <a:r>
              <a:rPr lang="hu-HU" dirty="0" smtClean="0"/>
              <a:t> </a:t>
            </a:r>
            <a:r>
              <a:rPr lang="hu-HU" dirty="0" err="1" smtClean="0"/>
              <a:t>cranii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411216" cy="4724400"/>
          </a:xfrm>
        </p:spPr>
        <p:txBody>
          <a:bodyPr>
            <a:normAutofit/>
          </a:bodyPr>
          <a:lstStyle/>
          <a:p>
            <a:r>
              <a:rPr lang="hu-HU" b="1" i="1" u="sng" dirty="0" smtClean="0"/>
              <a:t>Agykoponya csontjai:</a:t>
            </a:r>
          </a:p>
          <a:p>
            <a:r>
              <a:rPr lang="hu-HU" dirty="0" err="1" smtClean="0"/>
              <a:t>Os</a:t>
            </a:r>
            <a:r>
              <a:rPr lang="hu-HU" dirty="0" smtClean="0"/>
              <a:t> </a:t>
            </a:r>
            <a:r>
              <a:rPr lang="hu-HU" dirty="0" err="1" smtClean="0"/>
              <a:t>frontale</a:t>
            </a:r>
            <a:endParaRPr lang="hu-HU" dirty="0" smtClean="0"/>
          </a:p>
          <a:p>
            <a:r>
              <a:rPr lang="hu-HU" dirty="0" err="1" smtClean="0"/>
              <a:t>Os</a:t>
            </a:r>
            <a:r>
              <a:rPr lang="hu-HU" dirty="0" smtClean="0"/>
              <a:t> </a:t>
            </a:r>
            <a:r>
              <a:rPr lang="hu-HU" dirty="0" err="1" smtClean="0"/>
              <a:t>temporale</a:t>
            </a:r>
            <a:endParaRPr lang="hu-HU" dirty="0" smtClean="0"/>
          </a:p>
          <a:p>
            <a:r>
              <a:rPr lang="hu-HU" dirty="0" err="1" smtClean="0"/>
              <a:t>Os</a:t>
            </a:r>
            <a:r>
              <a:rPr lang="hu-HU" dirty="0" smtClean="0"/>
              <a:t> </a:t>
            </a:r>
            <a:r>
              <a:rPr lang="hu-HU" dirty="0" err="1" smtClean="0"/>
              <a:t>sphenoidale</a:t>
            </a:r>
            <a:endParaRPr lang="hu-HU" dirty="0" smtClean="0"/>
          </a:p>
          <a:p>
            <a:r>
              <a:rPr lang="hu-HU" dirty="0" err="1" smtClean="0"/>
              <a:t>Os</a:t>
            </a:r>
            <a:r>
              <a:rPr lang="hu-HU" dirty="0" smtClean="0"/>
              <a:t> </a:t>
            </a:r>
            <a:r>
              <a:rPr lang="hu-HU" dirty="0" err="1" smtClean="0"/>
              <a:t>parietale</a:t>
            </a:r>
            <a:endParaRPr lang="hu-HU" dirty="0" smtClean="0"/>
          </a:p>
          <a:p>
            <a:r>
              <a:rPr lang="hu-HU" dirty="0" err="1" smtClean="0"/>
              <a:t>Os</a:t>
            </a:r>
            <a:r>
              <a:rPr lang="hu-HU" dirty="0" smtClean="0"/>
              <a:t> </a:t>
            </a:r>
            <a:r>
              <a:rPr lang="hu-HU" dirty="0" err="1" smtClean="0"/>
              <a:t>occipitale</a:t>
            </a:r>
            <a:endParaRPr lang="hu-HU" dirty="0" smtClean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u-HU" b="1" i="1" u="sng" dirty="0" smtClean="0"/>
              <a:t>Agykoponya csontjai:</a:t>
            </a:r>
          </a:p>
          <a:p>
            <a:r>
              <a:rPr lang="hu-HU" dirty="0" smtClean="0"/>
              <a:t>Homlokcsont</a:t>
            </a:r>
          </a:p>
          <a:p>
            <a:r>
              <a:rPr lang="hu-HU" dirty="0" smtClean="0"/>
              <a:t>Halántékcsont</a:t>
            </a:r>
          </a:p>
          <a:p>
            <a:r>
              <a:rPr lang="hu-HU" dirty="0" smtClean="0"/>
              <a:t>Ékcsont</a:t>
            </a:r>
          </a:p>
          <a:p>
            <a:r>
              <a:rPr lang="hu-HU" dirty="0" smtClean="0"/>
              <a:t>Falcsont</a:t>
            </a:r>
          </a:p>
          <a:p>
            <a:r>
              <a:rPr lang="hu-HU" dirty="0" smtClean="0"/>
              <a:t>Nyakszirtcsont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Arckoponya csontjai</a:t>
            </a:r>
            <a:endParaRPr lang="hu-HU" dirty="0"/>
          </a:p>
        </p:txBody>
      </p:sp>
      <p:pic>
        <p:nvPicPr>
          <p:cNvPr id="7" name="Tartalom helye 6" descr="arckoponya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33537" y="1678781"/>
            <a:ext cx="6029325" cy="4276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Ossa</a:t>
            </a:r>
            <a:r>
              <a:rPr lang="hu-HU" dirty="0" smtClean="0"/>
              <a:t> </a:t>
            </a:r>
            <a:r>
              <a:rPr lang="hu-HU" dirty="0" err="1" smtClean="0"/>
              <a:t>cranii</a:t>
            </a:r>
            <a:endParaRPr lang="hu-HU" dirty="0"/>
          </a:p>
        </p:txBody>
      </p:sp>
      <p:pic>
        <p:nvPicPr>
          <p:cNvPr id="7" name="Tartalom helye 6" descr="koponya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812" y="2321719"/>
            <a:ext cx="6200775" cy="2990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Ossa</a:t>
            </a:r>
            <a:r>
              <a:rPr lang="hu-HU" dirty="0" smtClean="0"/>
              <a:t> </a:t>
            </a:r>
            <a:r>
              <a:rPr lang="hu-HU" dirty="0" err="1" smtClean="0"/>
              <a:t>cranii</a:t>
            </a:r>
            <a:endParaRPr lang="hu-HU" dirty="0"/>
          </a:p>
        </p:txBody>
      </p:sp>
      <p:pic>
        <p:nvPicPr>
          <p:cNvPr id="4" name="Tartalom helye 3" descr="koponya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70150" y="2013744"/>
            <a:ext cx="4356100" cy="3606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úra">
  <a:themeElements>
    <a:clrScheme name="Tú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ú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ú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396</TotalTime>
  <Words>253</Words>
  <Application>Microsoft Office PowerPoint</Application>
  <PresentationFormat>Diavetítés a képernyőre (4:3 oldalarány)</PresentationFormat>
  <Paragraphs>165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8" baseType="lpstr">
      <vt:lpstr>Franklin Gothic Book</vt:lpstr>
      <vt:lpstr>Franklin Gothic Medium</vt:lpstr>
      <vt:lpstr>Wingdings</vt:lpstr>
      <vt:lpstr>Wingdings 2</vt:lpstr>
      <vt:lpstr>Túra</vt:lpstr>
      <vt:lpstr>Ossa corporis Készítette: Szabó Elza 2016.</vt:lpstr>
      <vt:lpstr>Ossa corporis – test csontjai</vt:lpstr>
      <vt:lpstr>Ossa corporis</vt:lpstr>
      <vt:lpstr>Az arckoponya üregei</vt:lpstr>
      <vt:lpstr>Ossa cranii</vt:lpstr>
      <vt:lpstr>Ossa cranii</vt:lpstr>
      <vt:lpstr>Arckoponya csontjai</vt:lpstr>
      <vt:lpstr>Ossa cranii</vt:lpstr>
      <vt:lpstr>Ossa cranii</vt:lpstr>
      <vt:lpstr>Ossa corporis</vt:lpstr>
      <vt:lpstr>Ossa corporis</vt:lpstr>
      <vt:lpstr>Ossa corporis</vt:lpstr>
      <vt:lpstr>Ossa corporis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Ossa corporis</dc:title>
  <dc:creator>Szűcs Tibor</dc:creator>
  <cp:lastModifiedBy>tanar</cp:lastModifiedBy>
  <cp:revision>50</cp:revision>
  <dcterms:created xsi:type="dcterms:W3CDTF">2015-09-15T16:01:31Z</dcterms:created>
  <dcterms:modified xsi:type="dcterms:W3CDTF">2016-10-03T07:35:59Z</dcterms:modified>
</cp:coreProperties>
</file>